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8AE5-3FE8-4876-811E-B7509874C2B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3CD8-CCDA-471D-BCA4-05ED01AD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0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8AE5-3FE8-4876-811E-B7509874C2B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3CD8-CCDA-471D-BCA4-05ED01AD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5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8AE5-3FE8-4876-811E-B7509874C2B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3CD8-CCDA-471D-BCA4-05ED01AD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3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8AE5-3FE8-4876-811E-B7509874C2B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3CD8-CCDA-471D-BCA4-05ED01AD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6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8AE5-3FE8-4876-811E-B7509874C2B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3CD8-CCDA-471D-BCA4-05ED01AD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0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8AE5-3FE8-4876-811E-B7509874C2B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3CD8-CCDA-471D-BCA4-05ED01AD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8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8AE5-3FE8-4876-811E-B7509874C2B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3CD8-CCDA-471D-BCA4-05ED01AD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0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8AE5-3FE8-4876-811E-B7509874C2B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3CD8-CCDA-471D-BCA4-05ED01AD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8AE5-3FE8-4876-811E-B7509874C2B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3CD8-CCDA-471D-BCA4-05ED01AD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2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8AE5-3FE8-4876-811E-B7509874C2B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3CD8-CCDA-471D-BCA4-05ED01AD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9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8AE5-3FE8-4876-811E-B7509874C2B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3CD8-CCDA-471D-BCA4-05ED01AD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8AE5-3FE8-4876-811E-B7509874C2B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73CD8-CCDA-471D-BCA4-05ED01AD8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5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32088"/>
            <a:ext cx="9144000" cy="1896534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en-US" sz="3600" b="1" dirty="0" smtClean="0"/>
              <a:t>V </a:t>
            </a:r>
            <a:r>
              <a:rPr lang="ru-RU" sz="3600" b="1" dirty="0" smtClean="0"/>
              <a:t>Европейская неделя ранней диагностики</a:t>
            </a:r>
            <a:br>
              <a:rPr lang="ru-RU" sz="3600" b="1" dirty="0" smtClean="0"/>
            </a:br>
            <a:r>
              <a:rPr lang="ru-RU" sz="3600" b="1" dirty="0" smtClean="0"/>
              <a:t>рака головы и шеи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18.09-22.09.2017 г.</a:t>
            </a:r>
          </a:p>
          <a:p>
            <a:endParaRPr lang="ru-RU" sz="2800" b="1" dirty="0"/>
          </a:p>
          <a:p>
            <a:r>
              <a:rPr lang="ru-RU" sz="2800" b="1" dirty="0" smtClean="0"/>
              <a:t>Отчет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2" y="189930"/>
            <a:ext cx="4031498" cy="8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9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22" y="624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Этапы проведения акции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711" y="1749775"/>
            <a:ext cx="10515600" cy="443653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Информирование об акции через СМИ и социальные сети</a:t>
            </a:r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ru-RU" dirty="0" smtClean="0"/>
              <a:t>-17 сентября 2017 г.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 smtClean="0"/>
              <a:t>Осмотры пациентов – участников акции в НМИЦ онкологии им. Н.Н. Петрова, Санкт-Петербург, пос. Песочный, д. 68</a:t>
            </a:r>
          </a:p>
          <a:p>
            <a:pPr marL="0" indent="0">
              <a:buNone/>
            </a:pPr>
            <a:r>
              <a:rPr lang="ru-RU" dirty="0" smtClean="0"/>
              <a:t>18-22 сентября 2017 г.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 smtClean="0"/>
              <a:t>Публикации по итогам </a:t>
            </a:r>
            <a:r>
              <a:rPr lang="en-US" b="1" dirty="0" smtClean="0"/>
              <a:t>V </a:t>
            </a:r>
            <a:r>
              <a:rPr lang="ru-RU" b="1" dirty="0" smtClean="0"/>
              <a:t>Европейской недели ранней диагностики рака головы и шеи в Санкт-Петербурге</a:t>
            </a:r>
          </a:p>
          <a:p>
            <a:pPr marL="0" indent="0">
              <a:buNone/>
            </a:pPr>
            <a:r>
              <a:rPr lang="ru-RU" dirty="0" smtClean="0"/>
              <a:t>25-27 сентября 2017 г.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2" y="189930"/>
            <a:ext cx="4031498" cy="8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9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248" y="1210930"/>
            <a:ext cx="3932237" cy="860778"/>
          </a:xfrm>
        </p:spPr>
        <p:txBody>
          <a:bodyPr/>
          <a:lstStyle/>
          <a:p>
            <a:r>
              <a:rPr lang="ru-RU" b="1" dirty="0" smtClean="0"/>
              <a:t>Информирование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6205" y="2454358"/>
            <a:ext cx="3932237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5 публикаций в СМИ: газета «Метро», портал «Доктор Питер» и пр.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Активные </a:t>
            </a:r>
            <a:r>
              <a:rPr lang="ru-RU" sz="2400" dirty="0" err="1" smtClean="0"/>
              <a:t>репосты</a:t>
            </a:r>
            <a:r>
              <a:rPr lang="ru-RU" sz="2400" dirty="0" smtClean="0"/>
              <a:t> и лайки сообщения об акции в группах НМИЦ онкологии в социальных сетях </a:t>
            </a:r>
            <a:r>
              <a:rPr lang="ru-RU" sz="2400" dirty="0" err="1" smtClean="0"/>
              <a:t>Вконтакте</a:t>
            </a:r>
            <a:r>
              <a:rPr lang="ru-RU" sz="2400" dirty="0" smtClean="0"/>
              <a:t> и </a:t>
            </a:r>
            <a:r>
              <a:rPr lang="en-US" sz="2400" dirty="0" smtClean="0"/>
              <a:t>Facebook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Новость на официальном сайте НМИЦ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2" y="189930"/>
            <a:ext cx="4031498" cy="840358"/>
          </a:xfrm>
          <a:prstGeom prst="rect">
            <a:avLst/>
          </a:prstGeom>
        </p:spPr>
      </p:pic>
      <p:pic>
        <p:nvPicPr>
          <p:cNvPr id="1028" name="Picture 4" descr="http://dl3.joxi.net/drive/2017/09/28/0003/3682/257634/34/37e0b684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85" y="189930"/>
            <a:ext cx="4917293" cy="43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dl3.joxi.net/drive/2017/09/28/0003/3682/257634/34/733097d7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21" y="2945039"/>
            <a:ext cx="4575313" cy="36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3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проходили осмотры?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5789" y="2057399"/>
            <a:ext cx="5355055" cy="41289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Запись через </a:t>
            </a:r>
            <a:r>
              <a:rPr lang="ru-RU" sz="2400" dirty="0" err="1" smtClean="0"/>
              <a:t>колл</a:t>
            </a:r>
            <a:r>
              <a:rPr lang="ru-RU" sz="2400" dirty="0" smtClean="0"/>
              <a:t>-центр НМИЦ онкологии ежедневно с 9.00 до 21.00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 первичных приемах были задействованы 7 врачей: онкологи – специалисты отделения опухолей головы и шеи, онколог-</a:t>
            </a:r>
            <a:r>
              <a:rPr lang="ru-RU" sz="2400" dirty="0" err="1" smtClean="0"/>
              <a:t>оториноларинголог</a:t>
            </a:r>
            <a:r>
              <a:rPr lang="ru-RU" sz="2400" dirty="0" smtClean="0"/>
              <a:t>, стоматолог, эндокринолог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2" y="189930"/>
            <a:ext cx="4031498" cy="840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22" y="493889"/>
            <a:ext cx="4546600" cy="60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7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10444"/>
            <a:ext cx="3932237" cy="1600200"/>
          </a:xfrm>
        </p:spPr>
        <p:txBody>
          <a:bodyPr/>
          <a:lstStyle/>
          <a:p>
            <a:r>
              <a:rPr lang="ru-RU" b="1" dirty="0" smtClean="0"/>
              <a:t>Результаты акции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4" y="1444978"/>
            <a:ext cx="5795843" cy="43468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7078" y="1910644"/>
            <a:ext cx="4440655" cy="467011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Проконсультировано  </a:t>
            </a:r>
            <a:r>
              <a:rPr lang="ru-RU" sz="2400" dirty="0"/>
              <a:t>89 </a:t>
            </a:r>
            <a:r>
              <a:rPr lang="ru-RU" sz="2400" dirty="0" smtClean="0"/>
              <a:t>пациентов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 </a:t>
            </a:r>
            <a:r>
              <a:rPr lang="ru-RU" sz="2400" dirty="0" err="1"/>
              <a:t>дообследование</a:t>
            </a:r>
            <a:r>
              <a:rPr lang="ru-RU" sz="2400" dirty="0"/>
              <a:t> </a:t>
            </a:r>
            <a:r>
              <a:rPr lang="ru-RU" sz="2400" dirty="0" smtClean="0"/>
              <a:t>направлено </a:t>
            </a:r>
            <a:r>
              <a:rPr lang="ru-RU" sz="2400" dirty="0"/>
              <a:t>69 </a:t>
            </a:r>
            <a:r>
              <a:rPr lang="ru-RU" sz="2400" dirty="0" smtClean="0"/>
              <a:t>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том числе </a:t>
            </a:r>
            <a:r>
              <a:rPr lang="ru-RU" sz="2400" smtClean="0"/>
              <a:t>11 пациентов с </a:t>
            </a:r>
            <a:r>
              <a:rPr lang="ru-RU" sz="2400" dirty="0"/>
              <a:t>подозрением на онкологическое заболевание: </a:t>
            </a:r>
            <a:r>
              <a:rPr lang="ru-RU" sz="2400" dirty="0" err="1"/>
              <a:t>базалиому</a:t>
            </a:r>
            <a:r>
              <a:rPr lang="ru-RU" sz="2400" dirty="0"/>
              <a:t>, рак слюнной железы, </a:t>
            </a:r>
            <a:r>
              <a:rPr lang="ru-RU" sz="2400" dirty="0" smtClean="0"/>
              <a:t>рак щитовидной </a:t>
            </a:r>
            <a:r>
              <a:rPr lang="ru-RU" sz="2400" dirty="0"/>
              <a:t>железы, </a:t>
            </a:r>
            <a:r>
              <a:rPr lang="ru-RU" sz="2400" dirty="0" smtClean="0"/>
              <a:t>рак пазухи носа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2" y="189930"/>
            <a:ext cx="4031498" cy="8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9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74" y="987425"/>
            <a:ext cx="3666154" cy="1346199"/>
          </a:xfrm>
        </p:spPr>
        <p:txBody>
          <a:bodyPr/>
          <a:lstStyle/>
          <a:p>
            <a:r>
              <a:rPr lang="ru-RU" b="1" dirty="0" smtClean="0"/>
              <a:t>Информирование о результатах акции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6139" y="2333625"/>
            <a:ext cx="4440655" cy="352742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Публикации в СМИ: сайт «Доктор Питер»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Публикации на официальном сайте НМИЦ онкологии им. Н.Н. Петрова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Публикации в группах НМИЦ в социальных сетях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2" y="189930"/>
            <a:ext cx="4031498" cy="840358"/>
          </a:xfrm>
          <a:prstGeom prst="rect">
            <a:avLst/>
          </a:prstGeom>
        </p:spPr>
      </p:pic>
      <p:pic>
        <p:nvPicPr>
          <p:cNvPr id="3076" name="Picture 4" descr="http://dl3.joxi.net/drive/2017/09/29/0003/3682/257634/34/456fb338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35" y="206111"/>
            <a:ext cx="6839673" cy="29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dl4.joxi.net/drive/2017/09/29/0003/3682/257634/34/63b05f505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66" y="3157803"/>
            <a:ext cx="5693481" cy="34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0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32088"/>
            <a:ext cx="9144000" cy="1896534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2" y="189930"/>
            <a:ext cx="4031498" cy="8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5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220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 V Европейская неделя ранней диагностики рака головы и шеи</vt:lpstr>
      <vt:lpstr>Этапы проведения акции</vt:lpstr>
      <vt:lpstr>Информирование</vt:lpstr>
      <vt:lpstr>Как проходили осмотры?</vt:lpstr>
      <vt:lpstr>Результаты акции</vt:lpstr>
      <vt:lpstr>Информирование о результатах акции</vt:lpstr>
      <vt:lpstr>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 Европейская неделя ранней диагностики рака головы и шеи</dc:title>
  <dc:creator>806124</dc:creator>
  <cp:lastModifiedBy>806124</cp:lastModifiedBy>
  <cp:revision>10</cp:revision>
  <dcterms:created xsi:type="dcterms:W3CDTF">2017-09-28T20:18:44Z</dcterms:created>
  <dcterms:modified xsi:type="dcterms:W3CDTF">2017-09-28T21:27:21Z</dcterms:modified>
</cp:coreProperties>
</file>