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626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87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81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11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49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3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79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87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55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03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19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6E268-4C7F-4C73-BF7C-367CCD7682B1}" type="datetimeFigureOut">
              <a:rPr lang="ru-RU" smtClean="0"/>
              <a:t>27.04.2017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B1F16-8DD3-4D65-A404-81D6486ABF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49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Пищеводно-медиастинальный свищ вызванный металлической пластиной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Решетов И.В.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19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Рентген картина дефекта пищевода</a:t>
            </a:r>
            <a:endParaRPr lang="ru-RU" dirty="0"/>
          </a:p>
        </p:txBody>
      </p:sp>
      <p:pic>
        <p:nvPicPr>
          <p:cNvPr id="1026" name="Picture 2" descr="C:\Users\Приёмная\Desktop\Глотка свищ пластина\IMG-20170410-WA001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559" t="-152389" r="-213103" b="-133592"/>
          <a:stretch/>
        </p:blipFill>
        <p:spPr bwMode="auto">
          <a:xfrm>
            <a:off x="539552" y="-2475656"/>
            <a:ext cx="9144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Приёмная\Desktop\Глотка свищ пластина\IMG-20170410-WA00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04864"/>
            <a:ext cx="2520280" cy="3360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34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Доступ к тканям шеи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34743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496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Реконструкция шейного отдела пищевода кожно-мышечным лоскутом </a:t>
            </a:r>
            <a:endParaRPr lang="ru-RU" dirty="0"/>
          </a:p>
        </p:txBody>
      </p:sp>
      <p:pic>
        <p:nvPicPr>
          <p:cNvPr id="2050" name="Picture 2" descr="C:\Users\Приёмная\Desktop\Глотка свищ пластина\IMG-20170410-WA00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3744416" cy="4992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1051" y="1628800"/>
            <a:ext cx="3627884" cy="4837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3452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 послеоперационной раны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28800"/>
            <a:ext cx="4896543" cy="3672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933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Пищеводно-медиастинальный свищ вызванный металлической пластиной</vt:lpstr>
      <vt:lpstr>Рентген картина дефекта пищевода</vt:lpstr>
      <vt:lpstr>Доступ к тканям шеи</vt:lpstr>
      <vt:lpstr>Реконструкция шейного отдела пищевода кожно-мышечным лоскутом </vt:lpstr>
      <vt:lpstr>Вид послеоперационной раны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Пищеводно-медиастинальный свищ вызванный металлической пластиной</dc:title>
  <dc:creator>Приёмная</dc:creator>
  <cp:lastModifiedBy>Приёмная</cp:lastModifiedBy>
  <cp:revision>4</cp:revision>
  <dcterms:created xsi:type="dcterms:W3CDTF">2017-04-27T10:16:30Z</dcterms:created>
  <dcterms:modified xsi:type="dcterms:W3CDTF">2017-04-27T10:26:44Z</dcterms:modified>
</cp:coreProperties>
</file>