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050" y="16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80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97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67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8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1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8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5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700F6-6AF1-4FB3-A645-488315E3DD37}" type="datetimeFigureOut">
              <a:rPr lang="ru-RU" smtClean="0"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5A1C1-CA78-4ACB-9FC6-CC80BC65F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6410"/>
            <a:ext cx="9144000" cy="334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65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23" y="332656"/>
            <a:ext cx="4092392" cy="5793507"/>
          </a:xfrm>
        </p:spPr>
      </p:pic>
    </p:spTree>
    <p:extLst>
      <p:ext uri="{BB962C8B-B14F-4D97-AF65-F5344CB8AC3E}">
        <p14:creationId xmlns:p14="http://schemas.microsoft.com/office/powerpoint/2010/main" val="46792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956889" cy="340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97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150"/>
            <a:ext cx="8676456" cy="3312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10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946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Приёмная</dc:creator>
  <cp:lastModifiedBy>Приёмная</cp:lastModifiedBy>
  <cp:revision>3</cp:revision>
  <dcterms:created xsi:type="dcterms:W3CDTF">2015-08-26T09:35:18Z</dcterms:created>
  <dcterms:modified xsi:type="dcterms:W3CDTF">2015-08-26T09:52:36Z</dcterms:modified>
</cp:coreProperties>
</file>