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78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81F74-7A10-4644-9D79-B256E959BFCA}" type="datetimeFigureOut">
              <a:rPr lang="ru-RU" smtClean="0"/>
              <a:t>16.06.2016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3B4B2-BA75-48FF-8419-07E56389D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083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81F74-7A10-4644-9D79-B256E959BFCA}" type="datetimeFigureOut">
              <a:rPr lang="ru-RU" smtClean="0"/>
              <a:t>16.06.2016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3B4B2-BA75-48FF-8419-07E56389D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356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81F74-7A10-4644-9D79-B256E959BFCA}" type="datetimeFigureOut">
              <a:rPr lang="ru-RU" smtClean="0"/>
              <a:t>16.06.2016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3B4B2-BA75-48FF-8419-07E56389D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136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81F74-7A10-4644-9D79-B256E959BFCA}" type="datetimeFigureOut">
              <a:rPr lang="ru-RU" smtClean="0"/>
              <a:t>16.06.2016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3B4B2-BA75-48FF-8419-07E56389D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04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81F74-7A10-4644-9D79-B256E959BFCA}" type="datetimeFigureOut">
              <a:rPr lang="ru-RU" smtClean="0"/>
              <a:t>16.06.2016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3B4B2-BA75-48FF-8419-07E56389D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068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81F74-7A10-4644-9D79-B256E959BFCA}" type="datetimeFigureOut">
              <a:rPr lang="ru-RU" smtClean="0"/>
              <a:t>16.06.2016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3B4B2-BA75-48FF-8419-07E56389D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653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81F74-7A10-4644-9D79-B256E959BFCA}" type="datetimeFigureOut">
              <a:rPr lang="ru-RU" smtClean="0"/>
              <a:t>16.06.2016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3B4B2-BA75-48FF-8419-07E56389D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603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81F74-7A10-4644-9D79-B256E959BFCA}" type="datetimeFigureOut">
              <a:rPr lang="ru-RU" smtClean="0"/>
              <a:t>16.06.2016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3B4B2-BA75-48FF-8419-07E56389D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324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81F74-7A10-4644-9D79-B256E959BFCA}" type="datetimeFigureOut">
              <a:rPr lang="ru-RU" smtClean="0"/>
              <a:t>16.06.2016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3B4B2-BA75-48FF-8419-07E56389D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981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81F74-7A10-4644-9D79-B256E959BFCA}" type="datetimeFigureOut">
              <a:rPr lang="ru-RU" smtClean="0"/>
              <a:t>16.06.2016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3B4B2-BA75-48FF-8419-07E56389D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285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81F74-7A10-4644-9D79-B256E959BFCA}" type="datetimeFigureOut">
              <a:rPr lang="ru-RU" smtClean="0"/>
              <a:t>16.06.2016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3B4B2-BA75-48FF-8419-07E56389D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900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81F74-7A10-4644-9D79-B256E959BFCA}" type="datetimeFigureOut">
              <a:rPr lang="ru-RU" smtClean="0"/>
              <a:t>16.06.2016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3B4B2-BA75-48FF-8419-07E56389D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46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052736"/>
            <a:ext cx="7772400" cy="2592288"/>
          </a:xfrm>
        </p:spPr>
        <p:txBody>
          <a:bodyPr/>
          <a:lstStyle/>
          <a:p>
            <a:r>
              <a:rPr lang="en-US" b="1" dirty="0"/>
              <a:t>IV</a:t>
            </a:r>
            <a:r>
              <a:rPr lang="ru-RU" b="1" dirty="0"/>
              <a:t> Междисциплинарный конгресс по заболеваниям органов головы и шеи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195736" y="4509120"/>
            <a:ext cx="4824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25-27 мая 2016 </a:t>
            </a:r>
            <a:r>
              <a:rPr lang="ru-RU" sz="3600" b="1" dirty="0" smtClean="0">
                <a:solidFill>
                  <a:srgbClr val="FF0000"/>
                </a:solidFill>
              </a:rPr>
              <a:t>года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115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46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685"/>
            <a:ext cx="9144000" cy="609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8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728"/>
            <a:ext cx="9144000" cy="609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31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717"/>
            <a:ext cx="9144000" cy="609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94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83692"/>
            <a:ext cx="8534400" cy="569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29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11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282"/>
            <a:ext cx="9144000" cy="609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11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504" y="0"/>
            <a:ext cx="514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83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955" y="0"/>
            <a:ext cx="5144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27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5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42900"/>
            <a:ext cx="3695700" cy="6172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42900"/>
            <a:ext cx="36957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27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62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59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481" y="0"/>
            <a:ext cx="5143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05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52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58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529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857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403"/>
            <a:ext cx="9144000" cy="609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94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"/>
            <a:ext cx="9144000" cy="685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0958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22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268760"/>
            <a:ext cx="61722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827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1394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471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172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020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55" y="0"/>
            <a:ext cx="5144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341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6752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683"/>
            <a:ext cx="9144000" cy="609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027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299"/>
            <a:ext cx="9144000" cy="609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778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435"/>
            <a:ext cx="9144000" cy="609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768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57" y="0"/>
            <a:ext cx="5144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17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581150"/>
            <a:ext cx="61722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921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389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85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312"/>
            <a:ext cx="9144000" cy="6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69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283"/>
            <a:ext cx="9144000" cy="609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46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69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55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717"/>
            <a:ext cx="9144000" cy="609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24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279"/>
            <a:ext cx="9144000" cy="609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134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13</Words>
  <Application>Microsoft Office PowerPoint</Application>
  <PresentationFormat>Экран (4:3)</PresentationFormat>
  <Paragraphs>2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IV Междисциплинарный конгресс по заболеваниям органов головы и шеи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IV Междисциплинарный конгресс по заболеваниям органов головы и шеи</dc:title>
  <dc:creator>Приёмная</dc:creator>
  <cp:lastModifiedBy>Приёмная</cp:lastModifiedBy>
  <cp:revision>5</cp:revision>
  <dcterms:created xsi:type="dcterms:W3CDTF">2016-06-15T06:48:34Z</dcterms:created>
  <dcterms:modified xsi:type="dcterms:W3CDTF">2016-06-16T11:20:27Z</dcterms:modified>
</cp:coreProperties>
</file>