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2" d="100"/>
          <a:sy n="62" d="100"/>
        </p:scale>
        <p:origin x="5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49BAE-0504-418B-AA4D-F3C8D23B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2746D2-0ADA-46CA-9412-BC9405207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555536-7D9C-4ED7-A306-2E01E2F5E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421-758C-4069-861C-78435B646414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71C49A-758B-46B5-BE6D-FB45B6F8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DF948E-C4E9-49A9-996C-BCB45B1A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D428-BFC8-4FEE-94D5-58310B81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8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C0A8F-92E0-477C-808A-A78B438B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1E068E-BB0D-4F21-B645-FB29CDB89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DB5AE-BA3F-4D0A-9BF6-EA09A41B4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421-758C-4069-861C-78435B646414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A591A-A9A5-4798-9100-EDADF549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24734-3466-49D6-953C-5BAFE3D0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D428-BFC8-4FEE-94D5-58310B81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6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FA5708-3FDF-4D0F-9972-50030E46C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5FE24E-1339-4E02-8CD4-2520D35AE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D444AC-E90A-4A45-AB2E-EE2323675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421-758C-4069-861C-78435B646414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E50128-72F6-4F72-9539-2AEE9F6D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05D253-6001-4993-8C08-092CFC1E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D428-BFC8-4FEE-94D5-58310B81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1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DA6DB-AE75-48F8-8D08-01A9CC6F6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8ED300-318B-448D-B3D6-CDBA8C570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31E208-40B4-40E8-8C5C-E5A7D413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421-758C-4069-861C-78435B646414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1E879-3CEC-4A47-8292-80922CF1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EEBE94-D551-412F-95D0-B5D1DC53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D428-BFC8-4FEE-94D5-58310B81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12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21724-2750-4FFF-93FE-8BF7090F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E33C2A-EFFB-4FE3-9410-A6DDD432D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552874-A57A-49CF-BCC7-2C243237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421-758C-4069-861C-78435B646414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1C52D-23B8-4D78-A034-599ECA9E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E7D0F-6146-4DC2-B501-F4668BDB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D428-BFC8-4FEE-94D5-58310B81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5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FBABC-329C-4020-B9A3-26851BF21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7557F9-BB08-4A10-B6D5-9C30C974C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510B8C-0EC6-4BEF-905B-97809E44B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AD81A1-41CC-4316-8EC5-4E221E74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421-758C-4069-861C-78435B646414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17A31F-DF43-4750-B37D-0FF753BD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3007A9-C4AF-46EC-807E-9FBDD5B1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D428-BFC8-4FEE-94D5-58310B81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3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74F6D-2C16-45DD-BA69-762C5FA6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43F2BA-F85D-4441-90D5-E60F23D2C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550DFE-0783-46FA-94A0-414562A2A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EA3BCB-7ED2-4472-8996-D603F102F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D1A8D5-6392-4232-B4E7-DF6068332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8B564B-878F-4FE3-B23B-AFA550F8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421-758C-4069-861C-78435B646414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00EC46-A9FF-479E-B0C9-3E53333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0E3597-FF2C-4547-995D-9B3C50B7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D428-BFC8-4FEE-94D5-58310B81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84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E30BA-F34C-4DB5-A2AC-EE91CDB5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24E1E6-1DB3-4596-BCE6-A1BA2401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421-758C-4069-861C-78435B646414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324FD1-D113-4B9E-8A03-7A13607C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298BE4-DEE0-48CD-A04D-B32842D8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D428-BFC8-4FEE-94D5-58310B81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89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E0C36B-F842-4FFD-A3DB-38D64092A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421-758C-4069-861C-78435B646414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490550-F062-49A5-BBCB-B3536B5E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18ECE0-9036-49CD-9DAB-2E8C9635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D428-BFC8-4FEE-94D5-58310B81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B1CE1-2595-41DE-A510-0383C700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026C7-CB9C-43D0-BC8E-201B0BF64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A8DDD3-640A-480C-BAB9-87538EACC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ADB8EF-5696-43C2-B817-ACB1B7C1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421-758C-4069-861C-78435B646414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CF910E-9BF9-4648-9CF3-9A2DBB06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39225-8A29-479C-8BED-319B31CD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D428-BFC8-4FEE-94D5-58310B81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2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CA4D4-7F1B-4F1D-A740-145C336A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5E9C39-BDA1-43BA-83B8-E64B7A099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EF14DC-C165-4F65-9C95-E272CD1AC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542B8F-1A85-43AF-9DC7-9602EADF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421-758C-4069-861C-78435B646414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D78F61-0806-4E5F-9AAD-59F8DACB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AE8F1A-87E7-4B87-82D4-1CD028CF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D428-BFC8-4FEE-94D5-58310B81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5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27250-0484-48F4-A6BF-C2B8330E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70307D-F7EE-4D92-BB1E-0041B98B1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DC2A77-CAAF-41E0-955C-4153E3381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79421-758C-4069-861C-78435B646414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19D612-F67E-46F2-8B24-253B4EB1D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974A5-64B1-409A-8224-9C5249764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7D428-BFC8-4FEE-94D5-58310B81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9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3288A-D98B-4471-A5AC-6FF3D5C988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Леонов Н.И. гортань протез сонной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42D083-D16B-4F09-8FB7-49F29ABBE2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Пациент 47 лет. Диагноз- Рак гортани,</a:t>
            </a:r>
            <a:r>
              <a:rPr lang="en-US" dirty="0"/>
              <a:t>T3NxMo, </a:t>
            </a:r>
            <a:r>
              <a:rPr lang="ru-RU" dirty="0"/>
              <a:t>состояние после  проведенной химиолучевой терапии рака СОД 60 Грей, продолженный рост, метастазы в лимфоузлы шеи , прорастание сосудисто-нервного пучка шеи, в процесс </a:t>
            </a:r>
            <a:r>
              <a:rPr lang="ru-RU" dirty="0" err="1"/>
              <a:t>таргетной</a:t>
            </a:r>
            <a:r>
              <a:rPr lang="ru-RU" dirty="0"/>
              <a:t> и иммунотерапии, прогрессирование, преходящие нарушения </a:t>
            </a:r>
            <a:r>
              <a:rPr lang="ru-RU"/>
              <a:t>мозгового кровообращения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96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80F7-7AB8-4CCB-A63E-DF8007A6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Схема разметки с удалением кожного фрагмента, врастание опухоли в общую сонную артерию и удаленный препарат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D2E1B3-232B-4D94-87CD-704C80B38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57" t="27266" r="31489" b="26741"/>
          <a:stretch/>
        </p:blipFill>
        <p:spPr>
          <a:xfrm>
            <a:off x="774843" y="2605088"/>
            <a:ext cx="4798032" cy="31541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850F86-C472-4B0E-9E32-E60533429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35" t="35804" r="33933" b="22397"/>
          <a:stretch/>
        </p:blipFill>
        <p:spPr>
          <a:xfrm>
            <a:off x="5688887" y="2748926"/>
            <a:ext cx="2917861" cy="28664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E00BE5-EE49-4672-B1B3-79AD5DC8E6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75" t="22922" r="33764" b="15955"/>
          <a:stretch/>
        </p:blipFill>
        <p:spPr>
          <a:xfrm>
            <a:off x="8722760" y="1690688"/>
            <a:ext cx="3226086" cy="41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4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29BB6-E9A7-4394-B7C4-3F7B682C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Реконструкция сонной артерии , </a:t>
            </a:r>
            <a:r>
              <a:rPr lang="ru-RU" dirty="0" err="1"/>
              <a:t>парапротезной</a:t>
            </a:r>
            <a:r>
              <a:rPr lang="ru-RU" dirty="0"/>
              <a:t> клетчатки и покровных тканей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65E5B9-3A0F-420D-B00D-8360A81C7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74" t="30711" r="34691" b="17303"/>
          <a:stretch/>
        </p:blipFill>
        <p:spPr>
          <a:xfrm>
            <a:off x="2430263" y="4072149"/>
            <a:ext cx="3350660" cy="282890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A6E3F0-0D0F-4DCE-96F9-F75F282032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51" t="29215" r="33596" b="14906"/>
          <a:stretch/>
        </p:blipFill>
        <p:spPr>
          <a:xfrm rot="16200000">
            <a:off x="8888859" y="3554859"/>
            <a:ext cx="2774023" cy="38322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64C3E0-47E8-4661-B575-27E33AC849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12" t="32809" r="33764" b="19101"/>
          <a:stretch/>
        </p:blipFill>
        <p:spPr>
          <a:xfrm>
            <a:off x="338183" y="1745520"/>
            <a:ext cx="2898177" cy="29117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C579C3-6F8C-4FDD-B93C-6C6C5FF776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312" t="32210" r="35955" b="15805"/>
          <a:stretch/>
        </p:blipFill>
        <p:spPr>
          <a:xfrm rot="5400000">
            <a:off x="5783302" y="1311472"/>
            <a:ext cx="2722178" cy="321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18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79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 Леонов Н.И. гортань протез сонной</vt:lpstr>
      <vt:lpstr>Схема разметки с удалением кожного фрагмента, врастание опухоли в общую сонную артерию и удаленный препарат</vt:lpstr>
      <vt:lpstr>Реконструкция сонной артерии , парапротезной клетчатки и покровных тканей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Леонов Н.И. гортань протез сонной</dc:title>
  <dc:creator>Игорь</dc:creator>
  <cp:lastModifiedBy>Игорь</cp:lastModifiedBy>
  <cp:revision>2</cp:revision>
  <dcterms:created xsi:type="dcterms:W3CDTF">2020-01-26T13:23:41Z</dcterms:created>
  <dcterms:modified xsi:type="dcterms:W3CDTF">2020-01-26T13:44:49Z</dcterms:modified>
</cp:coreProperties>
</file>